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5F412784-D73A-4DC6-8AA0-DCF79579FF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5318BEA-4CE7-463E-A761-868DFD3071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4BC38-B178-4576-AE7E-B5197695894B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A8B965A-F682-4C38-98AC-0BB947157F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22CB839-707A-4BEC-AE84-3D06C20923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EE7D6-0A9E-4172-8438-A9A90E3CD7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68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54889B-F541-42ED-9C1D-0F63B2F46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CF3712B-B924-47D0-B178-A8F4A9163F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1DEFEB0-A2A4-4221-A959-87C2EDEC0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3B5637-E995-431A-A897-0AB24A6EE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1E4A34-52AF-4B9E-A75F-A316CE04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131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2C5F3F-0DE9-486E-9536-69DE8758D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EA68EC7-0B6C-4761-B6CE-C21E9CEA7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87A3973-4283-46ED-BE3F-F47428963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8637E7-B432-43B4-A342-35D8659B9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F02D59-64D2-4177-8984-5567817A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61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4595BE6-E303-4078-B8C6-499598693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D4005BC-0808-412C-902B-01C929EC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9D6967-501B-442F-8EC6-AE0AA69EC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FB9E91-5011-4F36-ACA1-312F4DC1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A7421A-94D8-410E-80F5-55A2BD365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5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948E28-B8AB-433F-BD83-1EBFE655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667248-B0F8-40C8-A386-2210863D0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1E0F86-F3BA-4B55-BA21-48C5118F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EA5DF6E-522E-4CB6-A33C-0EFEEEE1F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FF781F-DCCB-4030-92E5-321FA275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54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0D8871-B5C2-479D-93F7-B2375A351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DC8F8F-8E59-43AA-8BBE-0FB99D46D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8BF4CA-CED5-40C4-B36E-1A1117C5B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5F8D61-37F3-4DB1-A564-9614945E7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3AC430-8178-4344-B785-BC681E06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88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62481-8A27-4145-9189-D15733F2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BAB341-46B7-4E46-B6C7-EA03CAE518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DE3490D-5531-4C6C-A14A-D3CC8BB34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B24446E-B38E-4473-9D0B-83FA671C1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8525EB-AA5E-4D80-9E44-BB894F8D1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E100FB-F659-43C7-B1D1-282CB5B7E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556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14206A-9EE7-4E8A-A36E-3BB9309A3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798E37-6317-4BC8-9767-5E2B76182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2CFBC3E-5739-4DF9-94EB-2356567DB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DC9DE56-E3BF-4DCE-A363-E6B76DE4C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EEE8D3F-FE56-4A3B-ADCF-F4903A0A84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E7C704B-48FB-4C9B-97CF-B6754895B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A91888B-6D2C-41E6-A039-C1F51AB8C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72D5578-14ED-40B9-94B4-D471309E3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14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2F44DB-D558-4922-BE40-BA2E92696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B2BF367-FA0A-4023-BF2D-3558A031B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22A0957-BD54-455C-B995-D9F95F9F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6932977-74E7-4C2B-A565-E4BC59D33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982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023B087-7D58-4C0A-B574-6B59E01CE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18EA8AB-B188-4E3D-867A-8075B29AD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1DE348B-0DCF-4948-926F-2AAE282B5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69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9DD24B-914E-4281-9E1E-22A111CF4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8F2F73-4249-44DD-879C-F92BB14F3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F04121B-8826-4391-848E-12E344720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C23AE1C-045E-43EC-A921-8155281D6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897C01-BB55-4044-9426-20C243F1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DFACE0E-40E2-4459-91FF-31A3D5386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274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5610EF-1794-414B-9665-35DE05EA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8B73737-1056-4CCD-9D53-3EA564684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E116195-1A81-4DCB-A2F2-CBD18C65B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990DC4F-2446-4367-AFA7-ACC00F277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C551D97-DB7F-4D03-937E-A4BD194CF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B6EA7B-DEA8-4102-81F2-829DDECAB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294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BC694E4-8E39-4B38-A708-9A1845346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EA7A1D8-EDC3-4153-9C45-1629086E7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E8E894-8858-49B7-9A4E-4404E9F26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DACAF-FA8C-4A83-8A22-E5C3F4276ABE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47B0AE-9AE1-4409-9F1E-CFCA403D06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78E88A-6672-43E3-9EE3-85E71B541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56720-C99B-49AB-BD3A-9DAE98ED9A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976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3074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1861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673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306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941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5780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143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058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3008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9509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宽屏</PresentationFormat>
  <Paragraphs>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zhou shixin</dc:creator>
  <cp:lastModifiedBy>zhou shixin</cp:lastModifiedBy>
  <cp:revision>7</cp:revision>
  <dcterms:created xsi:type="dcterms:W3CDTF">2019-03-14T06:36:20Z</dcterms:created>
  <dcterms:modified xsi:type="dcterms:W3CDTF">2019-10-22T02:28:11Z</dcterms:modified>
</cp:coreProperties>
</file>