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9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F412784-D73A-4DC6-8AA0-DCF79579FF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5318BEA-4CE7-463E-A761-868DFD3071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4BC38-B178-4576-AE7E-B5197695894B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A8B965A-F682-4C38-98AC-0BB947157F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22CB839-707A-4BEC-AE84-3D06C20923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EE7D6-0A9E-4172-8438-A9A90E3CD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68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36CED-F6E7-485B-A3AB-E3160B247500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8C5BF-BE67-49A8-8EAB-868EEBE415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94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91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62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44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24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394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734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415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92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5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302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4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005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42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03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812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49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96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34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730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192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60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0</Words>
  <Application>Microsoft Office PowerPoint</Application>
  <PresentationFormat>全屏显示(4:3)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等线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zhou shixin</dc:creator>
  <cp:lastModifiedBy>zhou shixin</cp:lastModifiedBy>
  <cp:revision>10</cp:revision>
  <dcterms:created xsi:type="dcterms:W3CDTF">2019-03-14T06:36:20Z</dcterms:created>
  <dcterms:modified xsi:type="dcterms:W3CDTF">2019-10-22T02:29:14Z</dcterms:modified>
</cp:coreProperties>
</file>